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60" r:id="rId4"/>
    <p:sldId id="261" r:id="rId5"/>
    <p:sldId id="258" r:id="rId6"/>
    <p:sldId id="265" r:id="rId7"/>
    <p:sldId id="270" r:id="rId8"/>
    <p:sldId id="271" r:id="rId9"/>
    <p:sldId id="272" r:id="rId10"/>
    <p:sldId id="273" r:id="rId11"/>
    <p:sldId id="274" r:id="rId12"/>
    <p:sldId id="275" r:id="rId13"/>
    <p:sldId id="278" r:id="rId14"/>
  </p:sldIdLst>
  <p:sldSz cx="12192000" cy="6858000"/>
  <p:notesSz cx="6858000" cy="12192000"/>
  <p:embeddedFontLst>
    <p:embeddedFont>
      <p:font typeface="Cambria" panose="02040503050406030204" pitchFamily="18" charset="0"/>
      <p:regular r:id="rId16"/>
      <p:bold r:id="rId17"/>
      <p:italic r:id="rId18"/>
      <p:boldItalic r:id="rId19"/>
    </p:embeddedFont>
    <p:embeddedFont>
      <p:font typeface="Microsoft Sans Serif" panose="020B0604020202020204" pitchFamily="34" charset="0"/>
      <p:regular r:id="rId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10"/>
  </p:normalViewPr>
  <p:slideViewPr>
    <p:cSldViewPr snapToGrid="0" snapToObjects="1">
      <p:cViewPr varScale="1">
        <p:scale>
          <a:sx n="102" d="100"/>
          <a:sy n="102" d="100"/>
        </p:scale>
        <p:origin x="11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7940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6F453-C1B3-0531-93B0-53E7802B2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0832BE-ED1C-D30C-636F-4F5FC1C1BC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2EF2A6-8BEB-7336-CBA2-C91524F9B7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4E2077-59B8-A73F-E18C-A3A8E1F27F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780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sky with clouds&#10;&#10;Description automatically generated">
            <a:extLst>
              <a:ext uri="{FF2B5EF4-FFF2-40B4-BE49-F238E27FC236}">
                <a16:creationId xmlns:a16="http://schemas.microsoft.com/office/drawing/2014/main" id="{81097786-0997-D203-4A02-67D2F4B6A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6304" y="-106687"/>
            <a:ext cx="12422723" cy="6988628"/>
          </a:xfrm>
          <a:prstGeom prst="rect">
            <a:avLst/>
          </a:prstGeom>
        </p:spPr>
      </p:pic>
      <p:pic>
        <p:nvPicPr>
          <p:cNvPr id="4" name="Picture 3" descr="A screen shot of a graph&#10;&#10;Description automatically generated">
            <a:extLst>
              <a:ext uri="{FF2B5EF4-FFF2-40B4-BE49-F238E27FC236}">
                <a16:creationId xmlns:a16="http://schemas.microsoft.com/office/drawing/2014/main" id="{0263C6A2-1212-F1E7-7AE3-1A9ACE5E93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649589"/>
            <a:ext cx="12276418" cy="32229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37DF6C-ED0B-74C5-5A51-17D449FA49D6}"/>
              </a:ext>
            </a:extLst>
          </p:cNvPr>
          <p:cNvSpPr txBox="1"/>
          <p:nvPr/>
        </p:nvSpPr>
        <p:spPr>
          <a:xfrm>
            <a:off x="1071390" y="1674674"/>
            <a:ext cx="112050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92D050"/>
                </a:solidFill>
                <a:latin typeface="Microsoft Sans Serif" panose="020B0604020202020204" pitchFamily="34" charset="0"/>
                <a:ea typeface="Verdana" panose="020B0604030504040204" pitchFamily="34" charset="0"/>
                <a:cs typeface="Microsoft Sans Serif" panose="020B0604020202020204" pitchFamily="34" charset="0"/>
              </a:rPr>
              <a:t>RESULTS</a:t>
            </a:r>
            <a:r>
              <a:rPr lang="en-US" sz="5400" b="1" dirty="0">
                <a:solidFill>
                  <a:schemeClr val="bg1"/>
                </a:solidFill>
                <a:latin typeface="Microsoft Sans Serif" panose="020B0604020202020204" pitchFamily="34" charset="0"/>
                <a:ea typeface="Verdana" panose="020B0604030504040204" pitchFamily="34" charset="0"/>
                <a:cs typeface="Microsoft Sans Serif" panose="020B0604020202020204" pitchFamily="34" charset="0"/>
              </a:rPr>
              <a:t> </a:t>
            </a:r>
            <a:r>
              <a:rPr lang="en-US" sz="5400" b="1" dirty="0">
                <a:solidFill>
                  <a:srgbClr val="92D050"/>
                </a:solidFill>
                <a:latin typeface="Microsoft Sans Serif" panose="020B0604020202020204" pitchFamily="34" charset="0"/>
                <a:ea typeface="Verdana" panose="020B0604030504040204" pitchFamily="34" charset="0"/>
                <a:cs typeface="Microsoft Sans Serif" panose="020B0604020202020204" pitchFamily="34" charset="0"/>
              </a:rPr>
              <a:t>OF</a:t>
            </a:r>
            <a:r>
              <a:rPr lang="en-US" sz="5400" b="1" dirty="0">
                <a:solidFill>
                  <a:schemeClr val="bg1"/>
                </a:solidFill>
                <a:latin typeface="Microsoft Sans Serif" panose="020B0604020202020204" pitchFamily="34" charset="0"/>
                <a:ea typeface="Verdana" panose="020B0604030504040204" pitchFamily="34" charset="0"/>
                <a:cs typeface="Microsoft Sans Serif" panose="020B0604020202020204" pitchFamily="34" charset="0"/>
              </a:rPr>
              <a:t> POST-MERGER INTEGRATION </a:t>
            </a:r>
            <a:r>
              <a:rPr lang="en-US" sz="5400" b="1" dirty="0">
                <a:solidFill>
                  <a:srgbClr val="92D050"/>
                </a:solidFill>
                <a:latin typeface="Microsoft Sans Serif" panose="020B0604020202020204" pitchFamily="34" charset="0"/>
                <a:ea typeface="Verdana" panose="020B0604030504040204" pitchFamily="34" charset="0"/>
                <a:cs typeface="Microsoft Sans Serif" panose="020B0604020202020204" pitchFamily="34" charset="0"/>
              </a:rPr>
              <a:t>SURVEY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12">
            <a:extLst>
              <a:ext uri="{FF2B5EF4-FFF2-40B4-BE49-F238E27FC236}">
                <a16:creationId xmlns:a16="http://schemas.microsoft.com/office/drawing/2014/main" id="{3152F793-F991-20FF-A439-8AF4940ADF27}"/>
              </a:ext>
            </a:extLst>
          </p:cNvPr>
          <p:cNvSpPr/>
          <p:nvPr/>
        </p:nvSpPr>
        <p:spPr>
          <a:xfrm>
            <a:off x="235669" y="6491302"/>
            <a:ext cx="598602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MandAPlaybook.com</a:t>
            </a:r>
            <a:endParaRPr lang="en-US" sz="9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67D96D-B5B5-3493-C869-A3567AB0D8AB}"/>
              </a:ext>
            </a:extLst>
          </p:cNvPr>
          <p:cNvSpPr txBox="1"/>
          <p:nvPr/>
        </p:nvSpPr>
        <p:spPr>
          <a:xfrm>
            <a:off x="11557262" y="6516502"/>
            <a:ext cx="4147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5112DC3-7EC9-4C0F-9925-648DFEE1EAEA}" type="slidenum">
              <a:rPr lang="en-US" sz="900" smtClean="0">
                <a:solidFill>
                  <a:schemeClr val="bg1">
                    <a:lumMod val="65000"/>
                  </a:schemeClr>
                </a:solidFill>
              </a:rPr>
              <a:t>10</a:t>
            </a:fld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12">
            <a:extLst>
              <a:ext uri="{FF2B5EF4-FFF2-40B4-BE49-F238E27FC236}">
                <a16:creationId xmlns:a16="http://schemas.microsoft.com/office/drawing/2014/main" id="{D41ADD67-3E38-CB12-3DB3-43FF472765BD}"/>
              </a:ext>
            </a:extLst>
          </p:cNvPr>
          <p:cNvSpPr/>
          <p:nvPr/>
        </p:nvSpPr>
        <p:spPr>
          <a:xfrm>
            <a:off x="235669" y="6491302"/>
            <a:ext cx="598602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MandAPlaybook.com</a:t>
            </a:r>
            <a:endParaRPr lang="en-US" sz="9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2910A2-DE85-A71B-D281-2D4F9EBA0E4A}"/>
              </a:ext>
            </a:extLst>
          </p:cNvPr>
          <p:cNvSpPr txBox="1"/>
          <p:nvPr/>
        </p:nvSpPr>
        <p:spPr>
          <a:xfrm>
            <a:off x="11557262" y="6516502"/>
            <a:ext cx="4147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5112DC3-7EC9-4C0F-9925-648DFEE1EAEA}" type="slidenum">
              <a:rPr lang="en-US" sz="900" smtClean="0">
                <a:solidFill>
                  <a:schemeClr val="bg1">
                    <a:lumMod val="65000"/>
                  </a:schemeClr>
                </a:solidFill>
              </a:rPr>
              <a:t>11</a:t>
            </a:fld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12">
            <a:extLst>
              <a:ext uri="{FF2B5EF4-FFF2-40B4-BE49-F238E27FC236}">
                <a16:creationId xmlns:a16="http://schemas.microsoft.com/office/drawing/2014/main" id="{D155F3BE-FD1F-0223-5DE7-1217758432AD}"/>
              </a:ext>
            </a:extLst>
          </p:cNvPr>
          <p:cNvSpPr/>
          <p:nvPr/>
        </p:nvSpPr>
        <p:spPr>
          <a:xfrm>
            <a:off x="235669" y="6491302"/>
            <a:ext cx="598602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MandAPlaybook.com</a:t>
            </a:r>
            <a:endParaRPr lang="en-US" sz="9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3D106F-D79B-A9A5-5B0F-5DEECF349811}"/>
              </a:ext>
            </a:extLst>
          </p:cNvPr>
          <p:cNvSpPr txBox="1"/>
          <p:nvPr/>
        </p:nvSpPr>
        <p:spPr>
          <a:xfrm>
            <a:off x="11557262" y="6525929"/>
            <a:ext cx="4147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5112DC3-7EC9-4C0F-9925-648DFEE1EAEA}" type="slidenum">
              <a:rPr lang="en-US" sz="900" smtClean="0">
                <a:solidFill>
                  <a:schemeClr val="bg1">
                    <a:lumMod val="65000"/>
                  </a:schemeClr>
                </a:solidFill>
              </a:rPr>
              <a:t>12</a:t>
            </a:fld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2C490-9F1E-5456-1BE5-44F912EB2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sky with clouds&#10;&#10;Description automatically generated">
            <a:extLst>
              <a:ext uri="{FF2B5EF4-FFF2-40B4-BE49-F238E27FC236}">
                <a16:creationId xmlns:a16="http://schemas.microsoft.com/office/drawing/2014/main" id="{D992FF8D-790D-ED98-741D-CBC4445A1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6304" y="-106687"/>
            <a:ext cx="12422723" cy="6988628"/>
          </a:xfrm>
          <a:prstGeom prst="rect">
            <a:avLst/>
          </a:prstGeom>
        </p:spPr>
      </p:pic>
      <p:sp>
        <p:nvSpPr>
          <p:cNvPr id="3" name="Text 5">
            <a:extLst>
              <a:ext uri="{FF2B5EF4-FFF2-40B4-BE49-F238E27FC236}">
                <a16:creationId xmlns:a16="http://schemas.microsoft.com/office/drawing/2014/main" id="{75614903-D4AC-F8C5-74B5-F5EC3AF8BB54}"/>
              </a:ext>
            </a:extLst>
          </p:cNvPr>
          <p:cNvSpPr/>
          <p:nvPr/>
        </p:nvSpPr>
        <p:spPr>
          <a:xfrm>
            <a:off x="1828800" y="5547360"/>
            <a:ext cx="853440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67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MandAPlaybook.com</a:t>
            </a:r>
            <a:endParaRPr lang="en-US" sz="1867" dirty="0">
              <a:solidFill>
                <a:schemeClr val="bg1"/>
              </a:solidFill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CA4DB6F-58F9-69D7-CDE0-B017DE782618}"/>
              </a:ext>
            </a:extLst>
          </p:cNvPr>
          <p:cNvSpPr/>
          <p:nvPr/>
        </p:nvSpPr>
        <p:spPr>
          <a:xfrm>
            <a:off x="1828800" y="5998464"/>
            <a:ext cx="853440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inquiries@MandAPlaybook.com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0" name="Shape 0">
            <a:extLst>
              <a:ext uri="{FF2B5EF4-FFF2-40B4-BE49-F238E27FC236}">
                <a16:creationId xmlns:a16="http://schemas.microsoft.com/office/drawing/2014/main" id="{D647FED8-70FF-2F04-EF21-0F725C7EFEE9}"/>
              </a:ext>
            </a:extLst>
          </p:cNvPr>
          <p:cNvSpPr/>
          <p:nvPr/>
        </p:nvSpPr>
        <p:spPr>
          <a:xfrm>
            <a:off x="0" y="1846220"/>
            <a:ext cx="12192000" cy="73152"/>
          </a:xfrm>
          <a:prstGeom prst="rect">
            <a:avLst/>
          </a:prstGeom>
          <a:solidFill>
            <a:schemeClr val="bg1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2" name="Text 2">
            <a:extLst>
              <a:ext uri="{FF2B5EF4-FFF2-40B4-BE49-F238E27FC236}">
                <a16:creationId xmlns:a16="http://schemas.microsoft.com/office/drawing/2014/main" id="{218E3FB7-B4E6-1BE4-AF08-2B634EFDBE3F}"/>
              </a:ext>
            </a:extLst>
          </p:cNvPr>
          <p:cNvSpPr/>
          <p:nvPr/>
        </p:nvSpPr>
        <p:spPr>
          <a:xfrm>
            <a:off x="-230723" y="2351937"/>
            <a:ext cx="12507141" cy="1341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6400" b="1" i="1" kern="0" spc="1067" dirty="0">
                <a:solidFill>
                  <a:srgbClr val="C9A84C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100-DAY</a:t>
            </a:r>
            <a:r>
              <a:rPr lang="en-US" sz="6400" b="1" kern="0" spc="1067" dirty="0">
                <a:solidFill>
                  <a:srgbClr val="C9A84C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 </a:t>
            </a:r>
            <a:r>
              <a:rPr lang="en-US" sz="6400" b="1" kern="0" spc="1333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ADVISORS</a:t>
            </a:r>
            <a:endParaRPr lang="en-US" sz="6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en-US" sz="6400" dirty="0"/>
          </a:p>
        </p:txBody>
      </p:sp>
      <p:sp>
        <p:nvSpPr>
          <p:cNvPr id="14" name="Shape 1">
            <a:extLst>
              <a:ext uri="{FF2B5EF4-FFF2-40B4-BE49-F238E27FC236}">
                <a16:creationId xmlns:a16="http://schemas.microsoft.com/office/drawing/2014/main" id="{8BEEC57B-70B0-9EC4-92EF-54EDE15DCE48}"/>
              </a:ext>
            </a:extLst>
          </p:cNvPr>
          <p:cNvSpPr/>
          <p:nvPr/>
        </p:nvSpPr>
        <p:spPr>
          <a:xfrm>
            <a:off x="0" y="3712464"/>
            <a:ext cx="12192000" cy="73152"/>
          </a:xfrm>
          <a:prstGeom prst="rect">
            <a:avLst/>
          </a:prstGeom>
          <a:solidFill>
            <a:schemeClr val="bg1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46FFB4F6-2FF6-5F2F-0A57-926D0E21E110}"/>
              </a:ext>
            </a:extLst>
          </p:cNvPr>
          <p:cNvSpPr/>
          <p:nvPr/>
        </p:nvSpPr>
        <p:spPr>
          <a:xfrm>
            <a:off x="-146304" y="3081528"/>
            <a:ext cx="1233830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Accelerating M&amp;A Integrations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2541BD-0479-2A1B-7045-8E9D1A9CB3BE}"/>
              </a:ext>
            </a:extLst>
          </p:cNvPr>
          <p:cNvSpPr txBox="1"/>
          <p:nvPr/>
        </p:nvSpPr>
        <p:spPr>
          <a:xfrm>
            <a:off x="11557262" y="6516502"/>
            <a:ext cx="4147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5112DC3-7EC9-4C0F-9925-648DFEE1EAEA}" type="slidenum">
              <a:rPr lang="en-US" sz="900" smtClean="0">
                <a:solidFill>
                  <a:schemeClr val="bg1">
                    <a:lumMod val="65000"/>
                  </a:schemeClr>
                </a:solidFill>
              </a:rPr>
              <a:t>13</a:t>
            </a:fld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575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12">
            <a:extLst>
              <a:ext uri="{FF2B5EF4-FFF2-40B4-BE49-F238E27FC236}">
                <a16:creationId xmlns:a16="http://schemas.microsoft.com/office/drawing/2014/main" id="{786571CD-131E-97EE-BB59-E0E3F6660C81}"/>
              </a:ext>
            </a:extLst>
          </p:cNvPr>
          <p:cNvSpPr/>
          <p:nvPr/>
        </p:nvSpPr>
        <p:spPr>
          <a:xfrm>
            <a:off x="235669" y="6491302"/>
            <a:ext cx="598602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MandAPlaybook.com</a:t>
            </a:r>
            <a:endParaRPr lang="en-US" sz="9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BA4752-1C36-BB98-F2E5-B60BB126C6FA}"/>
              </a:ext>
            </a:extLst>
          </p:cNvPr>
          <p:cNvSpPr txBox="1"/>
          <p:nvPr/>
        </p:nvSpPr>
        <p:spPr>
          <a:xfrm>
            <a:off x="11557262" y="6516502"/>
            <a:ext cx="4147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5112DC3-7EC9-4C0F-9925-648DFEE1EAEA}" type="slidenum">
              <a:rPr lang="en-US" sz="900" smtClean="0">
                <a:solidFill>
                  <a:schemeClr val="bg1">
                    <a:lumMod val="65000"/>
                  </a:schemeClr>
                </a:solidFill>
              </a:rPr>
              <a:t>2</a:t>
            </a:fld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12">
            <a:extLst>
              <a:ext uri="{FF2B5EF4-FFF2-40B4-BE49-F238E27FC236}">
                <a16:creationId xmlns:a16="http://schemas.microsoft.com/office/drawing/2014/main" id="{7BCC37D4-664B-690F-2572-7DD8CCDBABD5}"/>
              </a:ext>
            </a:extLst>
          </p:cNvPr>
          <p:cNvSpPr/>
          <p:nvPr/>
        </p:nvSpPr>
        <p:spPr>
          <a:xfrm>
            <a:off x="235669" y="6491302"/>
            <a:ext cx="598602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MandAPlaybook.com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889E6F-D0F8-B7B6-9830-5D1E551C77E7}"/>
              </a:ext>
            </a:extLst>
          </p:cNvPr>
          <p:cNvSpPr txBox="1"/>
          <p:nvPr/>
        </p:nvSpPr>
        <p:spPr>
          <a:xfrm>
            <a:off x="11557262" y="6516502"/>
            <a:ext cx="4147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5112DC3-7EC9-4C0F-9925-648DFEE1EAEA}" type="slidenum">
              <a:rPr lang="en-US" sz="900" smtClean="0">
                <a:solidFill>
                  <a:schemeClr val="bg1">
                    <a:lumMod val="65000"/>
                  </a:schemeClr>
                </a:solidFill>
              </a:rPr>
              <a:t>3</a:t>
            </a:fld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12">
            <a:extLst>
              <a:ext uri="{FF2B5EF4-FFF2-40B4-BE49-F238E27FC236}">
                <a16:creationId xmlns:a16="http://schemas.microsoft.com/office/drawing/2014/main" id="{CAD5D1F8-910C-9CFB-6E0A-9D56367D3E63}"/>
              </a:ext>
            </a:extLst>
          </p:cNvPr>
          <p:cNvSpPr/>
          <p:nvPr/>
        </p:nvSpPr>
        <p:spPr>
          <a:xfrm>
            <a:off x="235669" y="6491302"/>
            <a:ext cx="598602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MandAPlaybook.com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0642CF-416C-030B-9F92-5FC549146CE9}"/>
              </a:ext>
            </a:extLst>
          </p:cNvPr>
          <p:cNvSpPr txBox="1"/>
          <p:nvPr/>
        </p:nvSpPr>
        <p:spPr>
          <a:xfrm>
            <a:off x="11557262" y="6516502"/>
            <a:ext cx="4147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5112DC3-7EC9-4C0F-9925-648DFEE1EAEA}" type="slidenum">
              <a:rPr lang="en-US" sz="900" smtClean="0">
                <a:solidFill>
                  <a:schemeClr val="bg1">
                    <a:lumMod val="65000"/>
                  </a:schemeClr>
                </a:solidFill>
              </a:rPr>
              <a:t>4</a:t>
            </a:fld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12">
            <a:extLst>
              <a:ext uri="{FF2B5EF4-FFF2-40B4-BE49-F238E27FC236}">
                <a16:creationId xmlns:a16="http://schemas.microsoft.com/office/drawing/2014/main" id="{3C214976-37B6-0C8F-32EC-CBC9E2F00A7F}"/>
              </a:ext>
            </a:extLst>
          </p:cNvPr>
          <p:cNvSpPr/>
          <p:nvPr/>
        </p:nvSpPr>
        <p:spPr>
          <a:xfrm>
            <a:off x="235669" y="6491302"/>
            <a:ext cx="598602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MandAPlaybook.com</a:t>
            </a:r>
            <a:endParaRPr lang="en-US" sz="9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A1FA1A-8811-81F3-538B-EC65D4BD6539}"/>
              </a:ext>
            </a:extLst>
          </p:cNvPr>
          <p:cNvSpPr txBox="1"/>
          <p:nvPr/>
        </p:nvSpPr>
        <p:spPr>
          <a:xfrm>
            <a:off x="11557262" y="6516502"/>
            <a:ext cx="4147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5112DC3-7EC9-4C0F-9925-648DFEE1EAEA}" type="slidenum">
              <a:rPr lang="en-US" sz="900" smtClean="0">
                <a:solidFill>
                  <a:schemeClr val="bg1">
                    <a:lumMod val="65000"/>
                  </a:schemeClr>
                </a:solidFill>
              </a:rPr>
              <a:t>5</a:t>
            </a:fld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12">
            <a:extLst>
              <a:ext uri="{FF2B5EF4-FFF2-40B4-BE49-F238E27FC236}">
                <a16:creationId xmlns:a16="http://schemas.microsoft.com/office/drawing/2014/main" id="{43BAACDB-ACFA-FF82-7609-D6C3203278BE}"/>
              </a:ext>
            </a:extLst>
          </p:cNvPr>
          <p:cNvSpPr/>
          <p:nvPr/>
        </p:nvSpPr>
        <p:spPr>
          <a:xfrm>
            <a:off x="235669" y="6491302"/>
            <a:ext cx="598602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MandAPlaybook.com</a:t>
            </a:r>
            <a:endParaRPr lang="en-US" sz="9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6513EC-5C9F-FCFD-F301-878BDB8A9996}"/>
              </a:ext>
            </a:extLst>
          </p:cNvPr>
          <p:cNvSpPr txBox="1"/>
          <p:nvPr/>
        </p:nvSpPr>
        <p:spPr>
          <a:xfrm>
            <a:off x="11557262" y="6516502"/>
            <a:ext cx="4147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5112DC3-7EC9-4C0F-9925-648DFEE1EAEA}" type="slidenum">
              <a:rPr lang="en-US" sz="900" smtClean="0">
                <a:solidFill>
                  <a:schemeClr val="bg1">
                    <a:lumMod val="65000"/>
                  </a:schemeClr>
                </a:solidFill>
              </a:rPr>
              <a:t>6</a:t>
            </a:fld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12">
            <a:extLst>
              <a:ext uri="{FF2B5EF4-FFF2-40B4-BE49-F238E27FC236}">
                <a16:creationId xmlns:a16="http://schemas.microsoft.com/office/drawing/2014/main" id="{AF1465BA-DD91-27F3-ADF2-CCBDC5E560DB}"/>
              </a:ext>
            </a:extLst>
          </p:cNvPr>
          <p:cNvSpPr/>
          <p:nvPr/>
        </p:nvSpPr>
        <p:spPr>
          <a:xfrm>
            <a:off x="235669" y="6491302"/>
            <a:ext cx="598602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MandAPlaybook.com</a:t>
            </a:r>
            <a:endParaRPr lang="en-US" sz="9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5BE22B-BAF4-2E55-005E-D1DFBB6D928E}"/>
              </a:ext>
            </a:extLst>
          </p:cNvPr>
          <p:cNvSpPr txBox="1"/>
          <p:nvPr/>
        </p:nvSpPr>
        <p:spPr>
          <a:xfrm>
            <a:off x="11557262" y="6516502"/>
            <a:ext cx="4147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5112DC3-7EC9-4C0F-9925-648DFEE1EAEA}" type="slidenum">
              <a:rPr lang="en-US" sz="900" smtClean="0">
                <a:solidFill>
                  <a:schemeClr val="bg1">
                    <a:lumMod val="65000"/>
                  </a:schemeClr>
                </a:solidFill>
              </a:rPr>
              <a:t>7</a:t>
            </a:fld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3C4C67-A846-1FB1-F4AE-6FBCA94D1D4D}"/>
              </a:ext>
            </a:extLst>
          </p:cNvPr>
          <p:cNvSpPr txBox="1"/>
          <p:nvPr/>
        </p:nvSpPr>
        <p:spPr>
          <a:xfrm>
            <a:off x="11557262" y="6516502"/>
            <a:ext cx="4147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5112DC3-7EC9-4C0F-9925-648DFEE1EAEA}" type="slidenum">
              <a:rPr lang="en-US" sz="900" smtClean="0">
                <a:solidFill>
                  <a:schemeClr val="bg1">
                    <a:lumMod val="65000"/>
                  </a:schemeClr>
                </a:solidFill>
              </a:rPr>
              <a:t>8</a:t>
            </a:fld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ext 12">
            <a:extLst>
              <a:ext uri="{FF2B5EF4-FFF2-40B4-BE49-F238E27FC236}">
                <a16:creationId xmlns:a16="http://schemas.microsoft.com/office/drawing/2014/main" id="{BBE45FD4-5C21-FC90-33C9-E67816B3AAD8}"/>
              </a:ext>
            </a:extLst>
          </p:cNvPr>
          <p:cNvSpPr/>
          <p:nvPr/>
        </p:nvSpPr>
        <p:spPr>
          <a:xfrm>
            <a:off x="235669" y="6491302"/>
            <a:ext cx="598602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A8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MandAPlaybook.com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12">
            <a:extLst>
              <a:ext uri="{FF2B5EF4-FFF2-40B4-BE49-F238E27FC236}">
                <a16:creationId xmlns:a16="http://schemas.microsoft.com/office/drawing/2014/main" id="{E130A84F-9FD4-FEC0-B33F-95D5ED2A71B0}"/>
              </a:ext>
            </a:extLst>
          </p:cNvPr>
          <p:cNvSpPr/>
          <p:nvPr/>
        </p:nvSpPr>
        <p:spPr>
          <a:xfrm>
            <a:off x="235669" y="6491302"/>
            <a:ext cx="598602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MandAPlaybook.com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3F965F-1E95-B5F3-0D31-C094E8DB3793}"/>
              </a:ext>
            </a:extLst>
          </p:cNvPr>
          <p:cNvSpPr txBox="1"/>
          <p:nvPr/>
        </p:nvSpPr>
        <p:spPr>
          <a:xfrm>
            <a:off x="11557262" y="6516502"/>
            <a:ext cx="4147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5112DC3-7EC9-4C0F-9925-648DFEE1EAEA}" type="slidenum">
              <a:rPr lang="en-US" sz="900" smtClean="0">
                <a:solidFill>
                  <a:schemeClr val="bg1">
                    <a:lumMod val="65000"/>
                  </a:schemeClr>
                </a:solidFill>
              </a:rPr>
              <a:t>9</a:t>
            </a:fld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133</Words>
  <Application>Microsoft Office PowerPoint</Application>
  <PresentationFormat>Widescreen</PresentationFormat>
  <Paragraphs>41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Microsoft Sans Serif</vt:lpstr>
      <vt:lpstr>Cambria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Joseph Aberger</cp:lastModifiedBy>
  <cp:revision>7</cp:revision>
  <dcterms:created xsi:type="dcterms:W3CDTF">2026-05-19T08:52:05Z</dcterms:created>
  <dcterms:modified xsi:type="dcterms:W3CDTF">2026-08-01T21:36:46Z</dcterms:modified>
</cp:coreProperties>
</file>